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C97D"/>
    <a:srgbClr val="E9B449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225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BD9AD-93A5-4281-97CD-1EC23684C5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E185C7-850A-4CCB-A456-4BFBF947C6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B4CE5-AE18-428F-BEFF-C22271E29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DEA71-1DF3-4A78-AB3A-626746CCD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348C8-B1F0-46FB-B974-7B7689786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61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AFB5C-B369-4157-9809-49DFB294A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46EB41-B736-4934-8118-B422A46F30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05AA7-6CD0-41DD-8CEE-2C8C97E7B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3EE73-179D-422C-8BFF-1D17AAFB7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39ACE-CD73-46F0-A579-DFDD86F17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3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EEC1CE-C070-4FB1-9800-9308A80DE3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4324E1-394E-462F-8E1D-F9EA7ED4B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3666-37B8-43CF-AD18-642087E10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FC7AC-4B59-4A3F-B5C2-F1110419C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A967-D42B-484F-A36A-CE5C88B29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041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28EC3-138B-4699-8D56-0221DE6B7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C811E-7045-4AF0-930D-7673D15DD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355A9-07C7-4DAB-8478-17B37AEE2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D3960-97EB-4491-A215-DDD92C36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7A9ED-5137-43F8-A305-26F8A4D0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67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3A8E2-CD74-42C2-A43B-953B4EA23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BF321-8E19-44A0-A946-8D564EB1A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9C28D-596C-450D-8C18-F2871E9B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DC39C-5408-46A6-B0CE-EE9E2FB71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B05DB-D350-49DD-9EE1-77286D515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96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C3BB9-C6DD-4A00-B3FB-FF84288A2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6FB6B-1096-4DC3-AC40-39BC473A1F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8C51B-2416-4375-9ACC-59EF217FE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D72D5-DBBC-445C-8187-77C74077B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26C23-5538-4F22-B6AE-403919982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6FC748-0D56-4C35-95BE-9AE322660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54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BD3A7-5F8D-4D92-B290-525D37641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974630-0473-4934-97DD-5D921CBA7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B676F-D0A2-4212-AEF5-298C18BBA5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8EEEF0-A1CE-451B-8759-E20584ED8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DF1208-80CA-4006-A512-3C521FFB0E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4613BC-8182-4880-B848-627A8A5D3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462C21-46A2-4536-9AC2-998FBB7FB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00025A-48CE-4B4D-B398-C4E347F0D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6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9805C-DAA6-44DD-8CE0-E492141F5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EE710E-5DE3-46BD-BBE7-6D720E28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259742-A251-4245-8F43-715D9FCD4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62FCD1-AB06-42C2-A4CE-3BB1AFC74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71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6A87DC-5948-45B3-A2FD-8B877BA80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C78708-F34B-4F41-85ED-3E0414643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7511C7-227A-4E61-988C-9C015910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0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26AD1-65C3-49C3-B751-21D8B86C4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A298F-4F7C-48AF-A8E4-BEE2C1DF5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051FDC-9C49-436C-934E-7756714FC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04B670-2B36-4F53-982E-0B4EF4CA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5AA030-1A70-4D95-81BF-E344AE3C2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7AB8D-3F02-45AF-805A-077C6586E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6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4DA99-E3EA-40B9-9CA6-D67A3C307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988798-F9D7-431C-A086-F7D1BDE6FF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56396F-44BD-4648-A11B-EC3D35581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E64BFB-9951-4D34-9320-C56ED71CF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B3B15-9BD0-465C-A19A-9AB096F9B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C559F7-6DC3-42ED-8DC0-043E90037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47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D0E3E-BB7F-409E-8BA1-2AB6EEF55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59388-3124-470C-ACE9-CCF6094CC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B3565-B979-4347-912D-3BA42B049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AA4DC-0047-404B-8545-8424F29FAEEF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C2A7C-80A9-4296-BDC9-7576B8C813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6797F-9B2F-434C-B3D4-F30846851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202D8-26D3-4A03-B3F2-075F5B31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21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0103B9-0593-44CF-B8D4-A51F6862D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1857" y="-295940"/>
            <a:ext cx="972988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965777C-AF86-4C4D-92F1-41EA58C9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-4222044" y="3602038"/>
            <a:ext cx="5746044" cy="90222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366B12-D1F7-4BEC-B960-95F745758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912" y="1932972"/>
            <a:ext cx="3249171" cy="9838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1934F5-2FDA-4251-ACA9-C1D00898F524}"/>
              </a:ext>
            </a:extLst>
          </p:cNvPr>
          <p:cNvSpPr txBox="1"/>
          <p:nvPr/>
        </p:nvSpPr>
        <p:spPr>
          <a:xfrm>
            <a:off x="4667912" y="1704700"/>
            <a:ext cx="3359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b="1" dirty="0">
                <a:solidFill>
                  <a:srgbClr val="EFC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نتایج امتحان پشتو صنف دهم</a:t>
            </a:r>
            <a:endParaRPr lang="en-US" sz="3600" b="1" dirty="0">
              <a:solidFill>
                <a:srgbClr val="EFC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C348DF-60A6-4E87-900A-B99D50496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026" y="2669883"/>
            <a:ext cx="2376942" cy="20695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DA9C5F-460B-44CB-988B-E1B5B545A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797" y="5618005"/>
            <a:ext cx="1864203" cy="562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DEFC2F-7DB7-4067-8E0D-DD7A8229B02D}"/>
              </a:ext>
            </a:extLst>
          </p:cNvPr>
          <p:cNvSpPr txBox="1"/>
          <p:nvPr/>
        </p:nvSpPr>
        <p:spPr>
          <a:xfrm>
            <a:off x="4457505" y="5618005"/>
            <a:ext cx="35703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1"/>
            <a:r>
              <a:rPr lang="fa-IR" sz="1800" b="1" dirty="0">
                <a:solidFill>
                  <a:srgbClr val="E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۱۹ ثور سال ۱۴۰۴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179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Naim Aria</dc:creator>
  <cp:lastModifiedBy>Mohammad Naim Aria</cp:lastModifiedBy>
  <cp:revision>2</cp:revision>
  <dcterms:created xsi:type="dcterms:W3CDTF">2025-05-09T03:57:57Z</dcterms:created>
  <dcterms:modified xsi:type="dcterms:W3CDTF">2025-05-09T04:03:55Z</dcterms:modified>
</cp:coreProperties>
</file>